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24384000" cy="13716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18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4.png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2.png"/><Relationship Id="rId21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7.png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4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2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.png"/><Relationship Id="rId21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10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5.png"/><Relationship Id="rId5" Type="http://schemas.openxmlformats.org/officeDocument/2006/relationships/image" Target="../media/image4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12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6.png"/><Relationship Id="rId5" Type="http://schemas.openxmlformats.org/officeDocument/2006/relationships/image" Target="../media/image4.png"/><Relationship Id="rId10" Type="http://schemas.openxmlformats.org/officeDocument/2006/relationships/image" Target="../media/image45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9.png"/><Relationship Id="rId5" Type="http://schemas.openxmlformats.org/officeDocument/2006/relationships/image" Target="../media/image4.png"/><Relationship Id="rId10" Type="http://schemas.openxmlformats.org/officeDocument/2006/relationships/image" Target="../media/image48.png"/><Relationship Id="rId4" Type="http://schemas.openxmlformats.org/officeDocument/2006/relationships/image" Target="../media/image12.png"/><Relationship Id="rId9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image" Target="../media/image10.pn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52.png"/><Relationship Id="rId5" Type="http://schemas.openxmlformats.org/officeDocument/2006/relationships/image" Target="../media/image4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image" Target="../media/image12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6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63.png"/><Relationship Id="rId2" Type="http://schemas.openxmlformats.org/officeDocument/2006/relationships/image" Target="../media/image10.png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62.png"/><Relationship Id="rId5" Type="http://schemas.openxmlformats.org/officeDocument/2006/relationships/image" Target="../media/image4.png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4" Type="http://schemas.openxmlformats.org/officeDocument/2006/relationships/image" Target="../media/image12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6.png"/><Relationship Id="rId18" Type="http://schemas.openxmlformats.org/officeDocument/2006/relationships/image" Target="../media/image77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72.png"/><Relationship Id="rId17" Type="http://schemas.openxmlformats.org/officeDocument/2006/relationships/image" Target="../media/image76.png"/><Relationship Id="rId2" Type="http://schemas.openxmlformats.org/officeDocument/2006/relationships/image" Target="../media/image17.png"/><Relationship Id="rId16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71.png"/><Relationship Id="rId5" Type="http://schemas.openxmlformats.org/officeDocument/2006/relationships/image" Target="../media/image4.png"/><Relationship Id="rId15" Type="http://schemas.openxmlformats.org/officeDocument/2006/relationships/image" Target="../media/image74.png"/><Relationship Id="rId10" Type="http://schemas.openxmlformats.org/officeDocument/2006/relationships/image" Target="../media/image70.png"/><Relationship Id="rId19" Type="http://schemas.openxmlformats.org/officeDocument/2006/relationships/image" Target="../media/image78.png"/><Relationship Id="rId4" Type="http://schemas.openxmlformats.org/officeDocument/2006/relationships/image" Target="../media/image12.png"/><Relationship Id="rId9" Type="http://schemas.openxmlformats.org/officeDocument/2006/relationships/image" Target="../media/image69.png"/><Relationship Id="rId14" Type="http://schemas.openxmlformats.org/officeDocument/2006/relationships/image" Target="../media/image7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81.png"/><Relationship Id="rId5" Type="http://schemas.openxmlformats.org/officeDocument/2006/relationships/image" Target="../media/image4.png"/><Relationship Id="rId10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image" Target="../media/image8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image" Target="../media/image10.png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84.png"/><Relationship Id="rId5" Type="http://schemas.openxmlformats.org/officeDocument/2006/relationships/image" Target="../media/image4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12.png"/><Relationship Id="rId9" Type="http://schemas.openxmlformats.org/officeDocument/2006/relationships/image" Target="../media/image6.png"/><Relationship Id="rId14" Type="http://schemas.openxmlformats.org/officeDocument/2006/relationships/image" Target="../media/image8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6.png"/><Relationship Id="rId18" Type="http://schemas.openxmlformats.org/officeDocument/2006/relationships/image" Target="../media/image100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86.png"/><Relationship Id="rId17" Type="http://schemas.openxmlformats.org/officeDocument/2006/relationships/image" Target="../media/image6.png"/><Relationship Id="rId2" Type="http://schemas.openxmlformats.org/officeDocument/2006/relationships/image" Target="../media/image10.png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95.png"/><Relationship Id="rId5" Type="http://schemas.openxmlformats.org/officeDocument/2006/relationships/image" Target="../media/image4.png"/><Relationship Id="rId15" Type="http://schemas.openxmlformats.org/officeDocument/2006/relationships/image" Target="../media/image98.png"/><Relationship Id="rId10" Type="http://schemas.openxmlformats.org/officeDocument/2006/relationships/image" Target="../media/image94.png"/><Relationship Id="rId4" Type="http://schemas.openxmlformats.org/officeDocument/2006/relationships/image" Target="../media/image12.png"/><Relationship Id="rId9" Type="http://schemas.openxmlformats.org/officeDocument/2006/relationships/image" Target="../media/image93.png"/><Relationship Id="rId14" Type="http://schemas.openxmlformats.org/officeDocument/2006/relationships/image" Target="../media/image9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105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0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3.png"/><Relationship Id="rId5" Type="http://schemas.openxmlformats.org/officeDocument/2006/relationships/image" Target="../media/image4.png"/><Relationship Id="rId15" Type="http://schemas.openxmlformats.org/officeDocument/2006/relationships/image" Target="../media/image100.png"/><Relationship Id="rId10" Type="http://schemas.openxmlformats.org/officeDocument/2006/relationships/image" Target="../media/image102.png"/><Relationship Id="rId4" Type="http://schemas.openxmlformats.org/officeDocument/2006/relationships/image" Target="../media/image12.png"/><Relationship Id="rId9" Type="http://schemas.openxmlformats.org/officeDocument/2006/relationships/image" Target="../media/image6.png"/><Relationship Id="rId14" Type="http://schemas.openxmlformats.org/officeDocument/2006/relationships/image" Target="../media/image10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1.png"/><Relationship Id="rId18" Type="http://schemas.openxmlformats.org/officeDocument/2006/relationships/image" Target="../media/image115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10.png"/><Relationship Id="rId17" Type="http://schemas.openxmlformats.org/officeDocument/2006/relationships/image" Target="../media/image114.png"/><Relationship Id="rId2" Type="http://schemas.openxmlformats.org/officeDocument/2006/relationships/image" Target="../media/image10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4.png"/><Relationship Id="rId5" Type="http://schemas.openxmlformats.org/officeDocument/2006/relationships/image" Target="../media/image4.png"/><Relationship Id="rId15" Type="http://schemas.openxmlformats.org/officeDocument/2006/relationships/image" Target="../media/image113.png"/><Relationship Id="rId10" Type="http://schemas.openxmlformats.org/officeDocument/2006/relationships/image" Target="../media/image109.png"/><Relationship Id="rId4" Type="http://schemas.openxmlformats.org/officeDocument/2006/relationships/image" Target="../media/image12.png"/><Relationship Id="rId9" Type="http://schemas.openxmlformats.org/officeDocument/2006/relationships/image" Target="../media/image108.png"/><Relationship Id="rId14" Type="http://schemas.openxmlformats.org/officeDocument/2006/relationships/image" Target="../media/image1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2.png"/><Relationship Id="rId18" Type="http://schemas.openxmlformats.org/officeDocument/2006/relationships/image" Target="../media/image127.png"/><Relationship Id="rId3" Type="http://schemas.openxmlformats.org/officeDocument/2006/relationships/image" Target="../media/image2.png"/><Relationship Id="rId21" Type="http://schemas.openxmlformats.org/officeDocument/2006/relationships/image" Target="../media/image129.png"/><Relationship Id="rId7" Type="http://schemas.openxmlformats.org/officeDocument/2006/relationships/image" Target="../media/image116.png"/><Relationship Id="rId12" Type="http://schemas.openxmlformats.org/officeDocument/2006/relationships/image" Target="../media/image121.png"/><Relationship Id="rId17" Type="http://schemas.openxmlformats.org/officeDocument/2006/relationships/image" Target="../media/image126.png"/><Relationship Id="rId2" Type="http://schemas.openxmlformats.org/officeDocument/2006/relationships/image" Target="../media/image10.png"/><Relationship Id="rId16" Type="http://schemas.openxmlformats.org/officeDocument/2006/relationships/image" Target="../media/image125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20.png"/><Relationship Id="rId5" Type="http://schemas.openxmlformats.org/officeDocument/2006/relationships/image" Target="../media/image4.png"/><Relationship Id="rId15" Type="http://schemas.openxmlformats.org/officeDocument/2006/relationships/image" Target="../media/image124.png"/><Relationship Id="rId10" Type="http://schemas.openxmlformats.org/officeDocument/2006/relationships/image" Target="../media/image119.png"/><Relationship Id="rId19" Type="http://schemas.openxmlformats.org/officeDocument/2006/relationships/image" Target="../media/image128.png"/><Relationship Id="rId4" Type="http://schemas.openxmlformats.org/officeDocument/2006/relationships/image" Target="../media/image12.png"/><Relationship Id="rId9" Type="http://schemas.openxmlformats.org/officeDocument/2006/relationships/image" Target="../media/image118.png"/><Relationship Id="rId14" Type="http://schemas.openxmlformats.org/officeDocument/2006/relationships/image" Target="../media/image1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34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openxmlformats.org/officeDocument/2006/relationships/image" Target="../media/image13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32.png"/><Relationship Id="rId5" Type="http://schemas.openxmlformats.org/officeDocument/2006/relationships/image" Target="../media/image4.png"/><Relationship Id="rId10" Type="http://schemas.openxmlformats.org/officeDocument/2006/relationships/image" Target="../media/image131.png"/><Relationship Id="rId4" Type="http://schemas.openxmlformats.org/officeDocument/2006/relationships/image" Target="../media/image12.png"/><Relationship Id="rId9" Type="http://schemas.openxmlformats.org/officeDocument/2006/relationships/image" Target="../media/image6.png"/><Relationship Id="rId14" Type="http://schemas.openxmlformats.org/officeDocument/2006/relationships/image" Target="../media/image1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37.png"/><Relationship Id="rId5" Type="http://schemas.openxmlformats.org/officeDocument/2006/relationships/image" Target="../media/image4.png"/><Relationship Id="rId10" Type="http://schemas.openxmlformats.org/officeDocument/2006/relationships/image" Target="../media/image136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0.png"/><Relationship Id="rId5" Type="http://schemas.openxmlformats.org/officeDocument/2006/relationships/image" Target="../media/image4.png"/><Relationship Id="rId10" Type="http://schemas.openxmlformats.org/officeDocument/2006/relationships/image" Target="../media/image139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3.png"/><Relationship Id="rId5" Type="http://schemas.openxmlformats.org/officeDocument/2006/relationships/image" Target="../media/image4.png"/><Relationship Id="rId10" Type="http://schemas.openxmlformats.org/officeDocument/2006/relationships/image" Target="../media/image142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44.png"/><Relationship Id="rId7" Type="http://schemas.openxmlformats.org/officeDocument/2006/relationships/image" Target="../media/image14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8.png"/><Relationship Id="rId5" Type="http://schemas.openxmlformats.org/officeDocument/2006/relationships/image" Target="../media/image4.png"/><Relationship Id="rId10" Type="http://schemas.openxmlformats.org/officeDocument/2006/relationships/image" Target="../media/image147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png"/><Relationship Id="rId3" Type="http://schemas.openxmlformats.org/officeDocument/2006/relationships/image" Target="../media/image2.png"/><Relationship Id="rId7" Type="http://schemas.openxmlformats.org/officeDocument/2006/relationships/image" Target="../media/image14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51.png"/><Relationship Id="rId5" Type="http://schemas.openxmlformats.org/officeDocument/2006/relationships/image" Target="../media/image4.png"/><Relationship Id="rId10" Type="http://schemas.openxmlformats.org/officeDocument/2006/relationships/image" Target="../media/image150.png"/><Relationship Id="rId4" Type="http://schemas.openxmlformats.org/officeDocument/2006/relationships/image" Target="../media/image12.png"/><Relationship Id="rId9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130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9000" y="914400"/>
            <a:ext cx="2298700" cy="2298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6800" y="8191500"/>
            <a:ext cx="9423400" cy="41529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3300" y="8483600"/>
            <a:ext cx="7010400" cy="3441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41800" y="2781300"/>
            <a:ext cx="15887700" cy="5092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3657600"/>
            <a:ext cx="19227800" cy="11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1500" y="2349500"/>
            <a:ext cx="12458700" cy="1346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93100" y="3924300"/>
            <a:ext cx="9690100" cy="87122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5052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1500" y="2362200"/>
            <a:ext cx="10617200" cy="1219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5700" y="3619500"/>
            <a:ext cx="19519900" cy="909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67100" y="4330700"/>
            <a:ext cx="2209800" cy="22225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811500" y="3467100"/>
            <a:ext cx="2082800" cy="2082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723100" y="3479800"/>
            <a:ext cx="2082800" cy="2082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113000" y="6858000"/>
            <a:ext cx="1498600" cy="22352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99200" y="10845800"/>
            <a:ext cx="2349500" cy="2273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44900" y="4889500"/>
            <a:ext cx="1879600" cy="9525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976600" y="3975100"/>
            <a:ext cx="1879600" cy="8890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265400" y="7594600"/>
            <a:ext cx="1346200" cy="9398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862800" y="3975100"/>
            <a:ext cx="1879600" cy="8890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553200" y="11417300"/>
            <a:ext cx="1841500" cy="9398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953500" y="11887200"/>
            <a:ext cx="1460500" cy="9525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280400" y="10731500"/>
            <a:ext cx="673100" cy="9271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68300" y="12141200"/>
            <a:ext cx="5105400" cy="14478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6068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1500" y="2260600"/>
            <a:ext cx="8839200" cy="1346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79800" y="4953000"/>
            <a:ext cx="17424400" cy="1651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79800" y="6731000"/>
            <a:ext cx="17424400" cy="1422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53500" y="5168900"/>
            <a:ext cx="6007100" cy="10922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900000">
            <a:off x="11912600" y="5207000"/>
            <a:ext cx="1054100" cy="10541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29400" y="6946900"/>
            <a:ext cx="11137900" cy="10033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11500" y="4000500"/>
            <a:ext cx="1993900" cy="8890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79800" y="9131300"/>
            <a:ext cx="17424400" cy="16510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79800" y="10909300"/>
            <a:ext cx="17424400" cy="14224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73900" y="11125200"/>
            <a:ext cx="9766300" cy="10033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111500" y="8242300"/>
            <a:ext cx="3771900" cy="8890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53500" y="9398000"/>
            <a:ext cx="6007100" cy="10922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8900000">
            <a:off x="11912600" y="9436100"/>
            <a:ext cx="1054100" cy="10541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963400" y="12788900"/>
            <a:ext cx="469900" cy="7366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3606800"/>
            <a:ext cx="19227800" cy="11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1500" y="2260600"/>
            <a:ext cx="8839200" cy="1346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4200" y="5448300"/>
            <a:ext cx="17665700" cy="4114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3606800"/>
            <a:ext cx="19227800" cy="11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1500" y="2260600"/>
            <a:ext cx="8839200" cy="1346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8100" y="5702300"/>
            <a:ext cx="19558000" cy="3937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3600" y="9563100"/>
            <a:ext cx="5511800" cy="1524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8500" y="11023600"/>
            <a:ext cx="11391900" cy="50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3600" y="7467600"/>
            <a:ext cx="5511800" cy="1524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8500" y="8940800"/>
            <a:ext cx="11391900" cy="50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0900" y="5346700"/>
            <a:ext cx="5511800" cy="1524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75800" y="6858000"/>
            <a:ext cx="11391900" cy="50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75800" y="5461000"/>
            <a:ext cx="11684000" cy="13208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79800" y="5702300"/>
            <a:ext cx="5435600" cy="8382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11500" y="2438400"/>
            <a:ext cx="10617200" cy="12192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29000" y="7797800"/>
            <a:ext cx="5435600" cy="8382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9000" y="9893300"/>
            <a:ext cx="5435600" cy="8382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575800" y="7556500"/>
            <a:ext cx="11391900" cy="13208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575800" y="9652000"/>
            <a:ext cx="11391900" cy="13208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8100" y="3517900"/>
            <a:ext cx="19227800" cy="114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00400" y="3886200"/>
            <a:ext cx="17983200" cy="57023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5400" y="4191000"/>
            <a:ext cx="15544800" cy="50927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11500" y="2222500"/>
            <a:ext cx="8140700" cy="12192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00400" y="10553700"/>
            <a:ext cx="17983200" cy="16637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35400" y="10833100"/>
            <a:ext cx="15544800" cy="13589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52800" y="9842500"/>
            <a:ext cx="3098800" cy="876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57600" y="9931400"/>
            <a:ext cx="2489200" cy="7112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98400" y="6908800"/>
            <a:ext cx="8585200" cy="42799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14300" y="7302500"/>
            <a:ext cx="8191500" cy="3594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98400" y="5588000"/>
            <a:ext cx="8585200" cy="1066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763500" y="5689600"/>
            <a:ext cx="8255000" cy="8636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11500" y="2298700"/>
            <a:ext cx="8140700" cy="12192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33800" y="4127500"/>
            <a:ext cx="8585200" cy="1066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49700" y="4229100"/>
            <a:ext cx="8255000" cy="8636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45000" y="5295900"/>
            <a:ext cx="6642100" cy="73533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45000" y="6261100"/>
            <a:ext cx="3454400" cy="9779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16600" y="6350000"/>
            <a:ext cx="2082800" cy="5969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45000" y="9601200"/>
            <a:ext cx="3454400" cy="9779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448300" y="10591800"/>
            <a:ext cx="4940300" cy="20447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40005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9900" y="5397500"/>
            <a:ext cx="18351500" cy="53213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11500" y="2540000"/>
            <a:ext cx="8140700" cy="1219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065000" y="12788900"/>
            <a:ext cx="368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62500" y="5626100"/>
            <a:ext cx="9258300" cy="6096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65700" y="5753100"/>
            <a:ext cx="8763000" cy="58293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62500" y="4305300"/>
            <a:ext cx="9372600" cy="1066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24600" y="4406900"/>
            <a:ext cx="6248400" cy="863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490700" y="4305300"/>
            <a:ext cx="5410200" cy="1066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671800" y="4406900"/>
            <a:ext cx="3035300" cy="8636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541500" y="5461000"/>
            <a:ext cx="5270500" cy="69977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065000" y="12788900"/>
            <a:ext cx="622300" cy="7366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52800" y="11849100"/>
            <a:ext cx="11480800" cy="825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3200" y="5397500"/>
            <a:ext cx="11531600" cy="6426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97200" y="5600700"/>
            <a:ext cx="11277600" cy="61849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43200" y="4140200"/>
            <a:ext cx="11645900" cy="1066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95900" y="4241800"/>
            <a:ext cx="6248400" cy="863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782800" y="4127500"/>
            <a:ext cx="6858000" cy="1066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087600" y="4254500"/>
            <a:ext cx="6248400" cy="8636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405100" y="5270500"/>
            <a:ext cx="5600700" cy="72644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065000" y="12788900"/>
            <a:ext cx="647700" cy="7366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87400" y="12014200"/>
            <a:ext cx="5105400" cy="14478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33800" y="11874500"/>
            <a:ext cx="11480800" cy="863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8400" y="5981700"/>
            <a:ext cx="11747500" cy="54483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02400" y="6629400"/>
            <a:ext cx="11493500" cy="4343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48400" y="4635500"/>
            <a:ext cx="11887200" cy="1066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531600" y="4737100"/>
            <a:ext cx="1435100" cy="863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451600" y="11658600"/>
            <a:ext cx="11480800" cy="8636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6322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51100" y="5410200"/>
            <a:ext cx="11747500" cy="1943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5100" y="5727700"/>
            <a:ext cx="11493500" cy="13589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1100" y="4051300"/>
            <a:ext cx="11887200" cy="1066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58000" y="4152900"/>
            <a:ext cx="3073400" cy="863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51100" y="9144000"/>
            <a:ext cx="11747500" cy="3175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05100" y="9309100"/>
            <a:ext cx="11493500" cy="2844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1100" y="7785100"/>
            <a:ext cx="11887200" cy="10668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58000" y="7886700"/>
            <a:ext cx="3073400" cy="8636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528800" y="3822700"/>
            <a:ext cx="7023100" cy="88011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2800" y="2514600"/>
            <a:ext cx="19100800" cy="10922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246100" y="1308100"/>
            <a:ext cx="7493000" cy="113538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900900" y="5702300"/>
            <a:ext cx="8001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815300" y="6286500"/>
            <a:ext cx="1968500" cy="2387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900900" y="10858500"/>
            <a:ext cx="800100" cy="596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764500" y="10668000"/>
            <a:ext cx="2197100" cy="1193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82900" y="4838700"/>
            <a:ext cx="9944100" cy="29464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89300" y="4876800"/>
            <a:ext cx="9131300" cy="2844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82900" y="3860800"/>
            <a:ext cx="10083800" cy="8509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88100" y="3848100"/>
            <a:ext cx="3073400" cy="8636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95600" y="8978900"/>
            <a:ext cx="9944100" cy="34163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14700" y="9080500"/>
            <a:ext cx="9080500" cy="33147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82900" y="8013700"/>
            <a:ext cx="10083800" cy="8509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388100" y="8077200"/>
            <a:ext cx="3073400" cy="8636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8400" y="7785100"/>
            <a:ext cx="11747500" cy="40005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78600" y="8267700"/>
            <a:ext cx="11493500" cy="3263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48400" y="4572000"/>
            <a:ext cx="11887200" cy="29464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16700" y="4902200"/>
            <a:ext cx="11150600" cy="2298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70300" y="4610100"/>
            <a:ext cx="17030700" cy="7162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71900" y="5181600"/>
            <a:ext cx="16840200" cy="53975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2278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5500" y="4953000"/>
            <a:ext cx="17653000" cy="5994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1643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8100" y="4140200"/>
            <a:ext cx="21615400" cy="80772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23700" y="12788900"/>
            <a:ext cx="5969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2200" y="1066800"/>
            <a:ext cx="1892300" cy="1892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100" y="3771900"/>
            <a:ext cx="19164300" cy="11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8600" y="2552700"/>
            <a:ext cx="19100800" cy="1092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84500" y="5702300"/>
            <a:ext cx="14566900" cy="4495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23700" y="12788900"/>
            <a:ext cx="876300" cy="7366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723900"/>
            <a:ext cx="22771100" cy="12433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9000" y="914400"/>
            <a:ext cx="2298700" cy="2298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8100" y="13411200"/>
            <a:ext cx="26987500" cy="787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3100" y="-177800"/>
            <a:ext cx="25717500" cy="596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100" y="12014200"/>
            <a:ext cx="5105400" cy="1447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13600" y="5359400"/>
            <a:ext cx="9956800" cy="2984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사용자 지정</PresentationFormat>
  <Paragraphs>0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5" baseType="lpstr">
      <vt:lpstr>Calibri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안산대학교 평생교육원</dc:creator>
  <cp:lastModifiedBy>김기연</cp:lastModifiedBy>
  <cp:revision>1</cp:revision>
  <dcterms:created xsi:type="dcterms:W3CDTF">2006-08-16T00:00:00Z</dcterms:created>
  <dcterms:modified xsi:type="dcterms:W3CDTF">2026-04-22T06:45:37Z</dcterms:modified>
</cp:coreProperties>
</file>